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: when Nathan the prophet came unto him, after he had gone in to Bath-sh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God, according to thy lovingkindness; according to the multitude of thy tender mercies blot out my transgress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throughly from mine iniquity, and cleanse me from my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cknowledge my transgressions: and my sin is ever befor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thee, thee only, have I sinned, and done that which is evil in thy sight: that thou mayest be justified when thou speakest, and be clear when thou judg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s shapen in iniquity; and in sin did my mother conceiv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desirest truth in the inward parts: and in the hidden part thou shalt make me to know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me with hyssop, and I shall be clean: wash me, and I shall be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hear joy and gladness; that the bones which thou hast broken may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y face from my sins, and blot out all mine iniquit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in me a clean heart, O God; and renew a right spirit with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me not away from thy presence; and take not thy holy spirit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nto me the joy of thy salvation: and uphold me with a free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teach transgressors thy ways; and sinners shall be converted unto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bloodguiltiness, O God, thou God of my salvation; and my tongue shall sing aloud of thy righteous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pen thou my lips; and my mouth shall shew forth thy pra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elightest not in sacrifice; else would I give it: thou hast no pleasure in burnt offe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s of God are a broken spirit: a broken and a contrite heart, O God, thou wilt not desp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in thy good pleasure unto Zion: build thou the walls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delight in the sacrifices of righteousness, in burnt offering and whole burnt offering: then shall they offer bullocks upon thine al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2026-09-20T14:24:54Z</dcterms:created>
  <dcterms:modified xsi:type="dcterms:W3CDTF">2026-09-20T14:24:54Z</dcterms:modified>
  <dc:title>Bible.com.au: PSALMS 51:1-19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