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5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51:1-1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me to hear joy and gladness; that the bones which thou hast broken may rejoic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de thy face from my sins, and blot out all mine iniquiti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reate in me a clean heart, O God; and renew a right spirit within m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st me not away from thy presence; and take not thy holy spirit from m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store unto me the joy of thy salvation: and uphold me with a free spiri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will I teach transgressors thy ways; and sinners shall be converted unto the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liver me from bloodguiltiness, O God, thou God of my salvation; and my tongue shall sing aloud of thy righteousnes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open thou my lips; and my mouth shall shew forth thy prais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delightest not in sacrifice; else would I give it: thou hast no pleasure in burnt offering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acrifices of God are a broken spirit: a broken and a contrite heart, O God, thou wilt not despis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ef Musician. A psalm of David: when Nathan the prophet came unto him, after he had gone in to Bath-sheba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good in thy good pleasure unto Zion: build thou the walls of Jerusalem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halt thou delight in the sacrifices of righteousness, in burnt offering and whole burnt offering: then shall they offer bullocks upon thine altar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mercy upon me, O God, according to thy lovingkindness; according to the multitude of thy tender mercies blot out my transgression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h me throughly from mine iniquity, and cleanse me from my si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acknowledge my transgressions: and my sin is ever before m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gainst thee, thee only, have I sinned, and done that which is evil in thy sight: that thou mayest be justified when thou speakest, and be clear when thou judges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I was shapen in iniquity; and in sin did my mother conceive 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ou desirest truth in the inward parts: and in the hidden part thou shalt make me to know wisdo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rge me with hyssop, and I shall be clean: wash me, and I shall be whiter than snow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2026-07-26T00:54:12Z</dcterms:created>
  <dcterms:modified xsi:type="dcterms:W3CDTF">2026-07-26T00:54:12Z</dcterms:modified>
  <dc:title>Bible.com.au: PSALMS 51:1-19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