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 LORD will command his lovingkindness in the day-time, and in the night his song shall be with me, even a prayer unto the God of my lif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unto God my rock, Why hast thou forgotten me? why go I mourning because of the oppression of the enemy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ith a sword in my bones, mine adversaries reproach me; while they continually say unto me, Where is thy Go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t thou cast down, O my soul? and why art thou disquieted within me? hope thou in God: for I shall yet praise him, who is the health of my countenance, and my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I.For the Chief Musician; Maschil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hart panteth after the water brooks, so panteth my soul after thee, O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thirsteth for God, for the living God: when shall I come and appear before G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ears have been my meat day and night, while they continually say unto me, Where is thy Go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I remember, and pour out my soul within me, how I went with the throng, and led them to the house of God, with the voice of joy and praise, a multitude keeping holyd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t thou cast down, O my soul? and why art thou disquieted within me? hope thou in God: for I shall yet praise him for the health of his counten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God, my soul is cast down within me: therefore do I remember thee from the land of Jordan, and the Hermons, from the hill Miza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ep calleth unto deep at the noise of thy waterspouts: all thy waves and thy billows are gone ov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2026-07-26T00:54:12Z</dcterms:created>
  <dcterms:modified xsi:type="dcterms:W3CDTF">2026-07-26T00:54:12Z</dcterms:modified>
  <dc:title>Bible.com.au: PSALMS 42:1-11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