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0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41:1-1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Chief Musician. A Psalm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ed is he that considereth the poor: the LORD will deliver him in the day of evil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will preserve him, and keep him alive, and he shall be blessed upon the earth; and deliver not thou him unto the will of his enemie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will support him upon the couch of languishing: thou makest all his bed in his sicknes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said, O LORD, have mercy upon me: heal my soul; for I have sinned against the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ine enemies speak evil against me, saying, When shall he die, and his name perish?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f he come to see me, he speaketh vanity; his heart gathereth iniquity to itself: when he goeth abroad, he telleth it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that hate me whisper together against me: against me do they devise my hurt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 evil disease, say they, cleaveth fast unto him: and now that he lieth he shall rise up no mor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a, mine own familiar friend, in whom I trusted, which did eat of my bread, hath lifted up his heel against m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ou, O LORD, have mercy upon me, and raise me up, that I may requite them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y this I know that thou delightest in me, because mine enemy doth not triumph over m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s for me, thou upholdest me in mine integrity, and settest me before thy face for ever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ed be the LORD, the God of Israel, from everlasting and to everlasting. Amen, and Amen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3">
  <a:themeElements>
    <a:clrScheme name="Theme2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2026-09-20T14:23:56Z</dcterms:created>
  <dcterms:modified xsi:type="dcterms:W3CDTF">2026-09-20T14:23:56Z</dcterms:modified>
  <dc:title>Bible.com.au: PSALMS 41:1-13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