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peace will I both lay me down and sleep: for thou, LORD, alone makest me dwell in safet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; on stringed instruments.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swer me when I call, O God of my righteousness; thou hast set me at large when I was in distress: have mercy upon me, and hear my pray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ye sons of men, how long shall my glory be turned into dishonour? how long will ye love vanity, and seek after falsehood? Selah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know that the LORD hath set apart him that is godly for himself: the LORD will hear when I call unto h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and in awe, and sin not: commune with your own heart upon your bed, and be still. Selah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fer the sacrifices of righteousness, and put your trust in the LOR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there be that say, Who will shew us any good? LORD, lift thou up the light of thy countenance upon u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put gladness in my heart, more than they have when their corn and their wine are increas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2026-07-26T00:53:10Z</dcterms:created>
  <dcterms:modified xsi:type="dcterms:W3CDTF">2026-07-26T00:53:10Z</dcterms:modified>
  <dc:title>Bible.com.au: PSALMS 4:1-8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