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, to bring to remembran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rebuke me not in thy wrath: neither chasten me in thy hot displeasu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ne arrows stick fast in me, and thy hand presseth me so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soundness in my flesh because of thine indignation; neither is there any health in my bones because of my s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ine iniquities are gone over mine head: as an heavy burden they are too heavy for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wounds stink and are corrupt, because of my foolish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pained and bowed down greatly; I go mourning all the day lo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loins are filled with burning; and there is no soundness in my fles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faint and sore bruised: I have roared by reason of the disquietness of my hear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all my desire is before thee; and my groaning is not hid from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throbbeth, my strength faileth me: as for the light of mine eyes, it also is gone from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overs and my friends stand aloof from my plague; and my kinsmen stand afar of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so that seek after my life lay snares for me; and they that seek my hurt speak mischievous things, and imagine deceits all the day lo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, as a deaf man, hear not; and I am as a dumb man that openeth not his mou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I am as a man that heareth not, and in whose mouth are no reproof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thee, O LORD, do I hope: thou wilt answer, O Lord my G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said, Lest they rejoice over me: when my foot slippeth, they magnify themselves against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ready to halt, and my sorrow is continually before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declare mine iniquity; I will be sorry for my s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ine enemies are lively, and are strong: and they that hate me wrongfully are multipli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so that render evil for good are adversaries unto me, because I follow the thing that is go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sake me not, O LORD: O my God, be not far from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haste to help me, O Lord my salvatio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2026-09-20T14:24:41Z</dcterms:created>
  <dcterms:modified xsi:type="dcterms:W3CDTF">2026-09-20T14:24:41Z</dcterms:modified>
  <dc:title>Bible.com.au: PSALMS 38:1-22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