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3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destruction come upon him at unawares; and let his net that he hath hid catch himself: with destruction let him fall there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y soul shall be joyful in the LORD: it shall rejoice in his salv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my bones shall say, LORD, who is like unto thee, which deliverest the poor from him that is too strong for him, yea, the poor and the needy from him that spoile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nrighteous witnesses rise up; they ask me of things that I know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reward me evil for good, to the bereaving of my so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s for me, when they were sick, my clothing was sackcloth: I afflicted my soul with fasting; and my prayer returned into mine own bos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behaved myself as though it had been my friend or my brother: I bowed down mourning, as one that bewaileth his m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I halted they rejoiced, and gathered themselves together: the abjects gathered themselves together against me, and I knew it not; they did tear me, and ceased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ke the profane mockers in feasts, they gnashed upon me with their te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ord, how long wilt thou look on? rescue my soul from their destructions, my darling from the l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salm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give thee thanks in the great congregation: I will praise thee among much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et not them that are mine enemies wrongfully rejoice over me: neither let them wink with the eye that hate me without a ca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y speak not peace: but they devise deceitful words against them that are quiet in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they opened their mouth wide against me; they said, Aha, aha, our eye hath seen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hast seen it, O LORD; keep not silence: O Lord, be not far from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ir up thyself, and awake to my judgment, even unto my cause, my God and my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udge me, O LORD my God, according to thy righteousness; and let them not rejoice over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them not say in their heart, Aha, so would we have it: let them not say, We have swallowed him u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et them be ashamed and confounded together that rejoice at mine hurt: let them be clothed with shame and dishonour that magnify themselves agains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them shout for joy, and be glad, that favour my righteous cause: yea, let them say continually, The LORD be magnified, which hath pleasure in the prosperity of his serv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trive thou, O LORD, with them that strive with me: fight thou against them that fight against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y tongue shall talk of thy righteousness, and of thy praise all the day lo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hold of shield and buckler, and stand up for mine hel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raw out also the spear, and stop the way against them that pursue me: say unto my soul, I am thy salv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them be ashamed and brought to dishonour that seek after my soul: let them be turned back and confounded that devise my hu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them be as chaff before the wind, and the angel of the LORD driving them 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their way be dark and slippery, and the angel of the LORD pursuing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ithout cause have they hid for me their net in a pit, without cause have they digged a pit for my soul.]]></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2026-07-26T00:53:33Z</dcterms:created>
  <dcterms:modified xsi:type="dcterms:W3CDTF">2026-07-26T00:53:33Z</dcterms:modified>
  <dc:title>Bible.com.au: PSALMS 35:1-28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