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; when he changed his behaviour before Abimelech, who drove him away, and he depar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 LORD at all times: his praise shall continually be in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shall make her boast in the LORD: the meek shall hear thereof, and be gl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agnify the LORD with me, and let us exalt his name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ought the LORD, and he answered me, and delivered me from all my f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oked unto him, and were lightened: and their faces shall never be confoun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oor man cried, and the LORD heard him, and saved him out of all his troub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encampeth round about them that fear him, and delivere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aste and see that the LORD is good: blessed is the man that trusteth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fear the LORD, ye his saints: for there is no want to them that fear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do lack, and suffer hunger: but they that seek the LORD shall not want any good 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ye children, hearken unto me: I will teach you the fear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desireth life, and loveth many days, that he may see goo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y tongue from evil, and thy lips from speaking gui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evil, and do good; seek peace, and pursue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toward the righteous, and his ears are open unto their c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ce of the LORD is against them that do evil, to cut off the remembrance of them from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ried, and the LORD heard, and delivered them out of all their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igh unto them that are of a broken heart, and saveth such as be of a contrite spir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afflictions of the righteous: but the LORD delivereth him out of them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eth all his bones: not one of them is br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shall slay the wicked: and they that hate the righteous shall be condemn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deemeth the soul of his servants: and none of them that trust in him shall be condemn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2026-09-20T14:24:39Z</dcterms:created>
  <dcterms:modified xsi:type="dcterms:W3CDTF">2026-09-20T14:24:39Z</dcterms:modified>
  <dc:title>Bible.com.au: PSALMS 34:1-22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