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thee and teach thee in the way which thou shalt go: I will counsel thee with mine eye upo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as the horse, or as the mule, which have no understanding: whose trappings must be bit and bridle to hold them in, else they will not come near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orrows shall be to the wicked: but he that trusteth in the LORD, mercy shall compass him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and rejoice, ye righteous: and shout for joy, all ye that ar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 Masch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transgression is forgiven, whose sin is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unto whom the LORD imputeth not iniquity, and in whose spirit there is no gui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ce, my bones waxed old through my roaring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 thy hand was heavy upon me: my moisture was changed as with the drought of summer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cknowledged my sin unto thee, and mine iniquity have I not hid: I said, I will confess my transgressions unto the LORD; and thou forgavest the iniquity of my sin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let every one that is godly pray unto thee in a time when thou mayest be found: surely when the great waters overflow they shall not reach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; thou wilt preserve me from trouble; thou wilt compass me about with songs of deliveranc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PSALMS 32:1-11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