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belongeth unto the LORD: thy blessing be upon thy people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fled from Absalom his 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are mine adversaries increased! many are they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which say of my soul, There is no help for him in God.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shield about me; my glory, and the lifter up of mine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unto the LORD with my voice, and he answereth me out of his holy hill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aid me down and slept; I awaked; for the LORD sustainet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fraid of ten thousands of the people, that have set themselves against me round ab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save me, O my God: for thou hast smitten all mine enemies upon the cheek bone; thou hast broken the teeth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2026-07-26T00:44:17Z</dcterms:created>
  <dcterms:modified xsi:type="dcterms:W3CDTF">2026-07-26T00:44:17Z</dcterms:modified>
  <dc:title>Bible.com.au: PSALMS 3:1-8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