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LORD, do I lift up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in thee have I trusted, let me not be ashamed; let not mine enemies triumph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none that wait on thee shall be ashamed: they shall be ashamed that deal treacherously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me thy ways, O LORD; teach me thy path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ide me in thy truth, and teach me; for thou art the God of my salvation; on thee do I wait all the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thy tender mercies and thy lovingkindnesses; for they have been ever of 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not the sins of my youth, nor my transgressions: according to thy lovingkindness remember thou me, for thy goodness’ sake, O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and upright is the LORD: therefore will he instruct sinners in the 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will he guide in judgment: and the meek will he teach his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paths of the LORD are lovingkindness and truth unto such as keep his covenant and his testimon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name’s sake, O LORD, pardon mine iniquity, for it is grea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feareth the LORD? him shall he instruct in the way that he shall choo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ul shall dwell at ease; and his seed shall inherit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ret of the LORD is with them that fear him; and he will shew them his covena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are ever toward the LORD; for he shall pluck my feet out of the ne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 unto me, and have mercy upon me; for I am desolate and afflic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ubles of my heart are enlarged: O bring thou me out of my distress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affliction and my travail; and forgive all my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enemies, for they are many; and they hate me with cruel hat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keep my soul, and deliver me: let me not be ashamed, for I put my trust in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ntegrity and uprightness preserve me, for I wait o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Israel, O God, out of all his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2026-09-20T14:24:45Z</dcterms:created>
  <dcterms:modified xsi:type="dcterms:W3CDTF">2026-09-20T14:24:45Z</dcterms:modified>
  <dc:title>Bible.com.au: PSALMS 25:1-22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