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 King of glory? The LORD strong and mighty, 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yea, lift them up, ye everlasting doors: and the King of glory shall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of hosts, he is the King of glory.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the fulness thereof; the world, and they that dwell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founded it upon the seas, and established it upon the fl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ascend into the hill of the LORD? and who shall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clean hands, and a pure heart; who hath not lifted up his soul unto vanity, and hath not sworn deceit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ceive a blessing from the LORD, and righteousness from the God of his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eneration of them that seek after him, that seek thy face, O God of Jacob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and be ye lift up, ye everlasting doors: and the King of glory shall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PSALMS 24:1-10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