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self unto the LORD; let him deliver him: let him deliver him, seeing he delighteth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he that took me out the womb: thou didst make me trust when I was upon my mother’s breas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cast upon thee from the womb: thou art my God from my mother’s be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ar from me; for trouble is near; for there is none to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bulls have compassed me: strong bulls of Bashan have beset me r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pe upon me with their mouth, as a ravening and a roaring l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oured out like water, and all my bones are out of joint: my heart is like wax; it is melted in the midst of my bowe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ength is dried up like a potsherd; and my tongue cleaveth to my jaws; and thou hast brought me into the dust of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ogs have compassed me: the assembly of evil-doers have enclosed me; they pierced my hands and my f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tell all my bones; they look and stare upon me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ijeleth hash-Shahar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art my garments among them, and upon my vesture do they cast lo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not thou far off, O LORD: O thou my succour, haste thee to help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y soul from the sword; my darling from the power of the dog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e lion’s mouth; yea, from the horns of the wild-oxen thou hast answered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y name unto my brethren: in the midst of the congregation will I praise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praise him; all ye the seed of Jacob, glorify him; and stand in awe of him, all ye the seed of Isra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not despised nor abhorred the affliction of the afflicted; neither hath he hid his face from him; but when he cried unto him, he hea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e cometh my praise in the great congregation: I will pay my vows before them that fear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ek shall eat and be satisfied: they shall praise the LORD that seek after him: let your heart live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nds of the earth shall remember and turn unto the LORD: and all the kindreds of the nations shall worship before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my God, why hast thou forsaken me? why art thou so far from helping me, and from the words of my roaring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dom is the LORD’S: and he is the ruler over the n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fat ones of the earth shall eat and worship: all they that go down to the dust shall bow before him, even he that cannot keep his soul ali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ed shall serve him; it shall be told of the Lord unto the next generatio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ome and shall declare his righteousness unto a people that shall be born, that he hath done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I cry in the day-time, but thou answerest not; and in the night season, and am not sil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holy, O thou that inhabitest the praises of Isra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trusted in thee: they trusted, and thou didst deliver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unto thee, and were delivered: they trusted in thee, and were not asham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a worm, and no man; a reproach of men, and despised of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y that see me laugh me to scorn: they shoot out the lip, they shake the head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2026-07-26T00:53:35Z</dcterms:created>
  <dcterms:modified xsi:type="dcterms:W3CDTF">2026-07-26T00:53:35Z</dcterms:modified>
  <dc:title>Bible.com.au: PSALMS 22:1-31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