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hall joy in thy strength, O LORD; and in thy salvation how greatly shall he rejoi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him his heart’s desire, and hast not withholden the request of his lips.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preventest him with the blessings of goodness: thou settest a crown of fine gold on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life of thee, thou gavest it him; even length of days for ever and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lory is great in thy salvation: honour and majesty dost thou lay up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makest him most blessed for ever: thou makest him glad with joy in thy prese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 trusteth in the LORD, and through the lovingkindness of the Most High he shall not be mov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and shall find out all thine enemies: thy right hand shall find out those that hate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them as a fiery furnace in the time of thine anger. The LORD shall swallow them up in his wrath, and the fire shall devou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ruit shalt thou destroy from the earth, and their seed from among the children of 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intended evil against thee: they imagined a device, which they are not able to perfor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make them turn their back, thou shalt make ready with thy bowstrings against the face of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LORD, in thy strength: so will we sing and praise thy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2026-09-20T14:24:41Z</dcterms:created>
  <dcterms:modified xsi:type="dcterms:W3CDTF">2026-09-20T14:24:41Z</dcterms:modified>
  <dc:title>Bible.com.au: PSALMS 21:1-13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