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the nations rage, and the peoples imagine a vain thing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s of the earth set themselves, and the rulers take counsel together, against the LORD, and against his anointed, saying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break their bands asunder, and cast away their cords from u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itteth in the heavens shall laugh: the Lord shall have them in derisi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l he speak unto them in his wrath, and vex them in his sore displeasure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 have set my king upon my holy hill of Z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ell of the decree: the LORD said unto me, Thou art my son; this day have I begotten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k of me, and I will give thee the nations for thine inheritance, and the uttermost parts of the earth for thy possess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break them with a rod of iron; thou shalt dash them in pieces like a potter’s vesse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be wise, O ye kings: be instructed, ye judges of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rve the LORD with fear, and rejoice with trembl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ss the son, lest he be angry, and ye perish in the way, for his wrath will soon be kindled. Blessed are all they that put their trust in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2026-09-20T14:23:14Z</dcterms:created>
  <dcterms:modified xsi:type="dcterms:W3CDTF">2026-09-20T14:23:14Z</dcterms:modified>
  <dc:title>Bible.com.au: PSALMS 2:1-12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