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9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ecepts of the LORD are right, rejoicing the heart: the commandment of the LORD is pure, enlightening the ey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clean, enduring for ever: the judgments of the LORD are true, and righteous altoget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 to be desired are they than gold, yea, than much fine gold: sweeter also than honey and the honeycomb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by them is thy servant warned: in keeping of them there is great rewa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discern his errors? clear thou me from hidden faul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back thy servant also from presumptuous sins; let them not have dominion over me: then shall I be perfect, and I shall be clear from great transgress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ords of my mouth and the meditation of my heart be acceptable in thy sight, O LORD, my rock, and my redeem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declare the glory of God; and the firmament sheweth his handywor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unto day uttereth speech, and night unto night sheweth know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speech nor language; their voice cannot be he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ine is gone out through all the earth, and their words to the end of the world. In them hath he set a tabernacle for the sun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as a bridegroom coming out of his chamber, and rejoiceth as a strong man to run his cour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going forth is from the end of the heaven, and his circuit unto the ends of it: and there is nothing hid from the heat thereo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e LORD is perfect, restoring the soul: the testimony of the LORD is sure, making wise the sim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2026-07-26T00:50:17Z</dcterms:created>
  <dcterms:modified xsi:type="dcterms:W3CDTF">2026-07-26T00:50:17Z</dcterms:modified>
  <dc:title>Bible.com.au: PSALMS 19:1-14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