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right, O LORD, attend unto my cry; give ear unto my prayer, that goeth not out of feigned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entence come forth from thy presence; let thine eyes look upon equ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roved mine heart; thou hast visited me in the night; thou hast tried me, and findest nothing; I am purposed that my mouth shall not transg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works of men, by the word of thy lips I have kept me from the ways of the viol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eps have held fast to thy paths, my feet have not slipp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upon thee, for thou wilt answer me, O God: incline thine ear unto me, and hear my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thy marvelous lovingkindness, O thou that savest them which put their trust in thee from those that rise up against them, by thy right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s the apple of the eye, hide me under the shadow of thy wing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icked that spoil me, my deadly enemies, that compass me ab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nclosed in their own fat: with their mouth they speak proud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w compassed us in our steps: they set their eyes to cast us down to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like a lion that is greedy of his prey, and as it were a young lion lurking in secret pla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confront him, cast him down: deliver my soul from the wicked by thy swor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en, by thy hand, O LORD, from men of the world, whose portion is in this life, and whose belly thou fillest with thy treasure: they are satisfied with children, and leave the rest of their substance to their bab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hall behold thy face in righteousness: I shall be satisfied, when I awake, with thy like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2026-09-20T14:23:59Z</dcterms:created>
  <dcterms:modified xsi:type="dcterms:W3CDTF">2026-09-20T14:23:59Z</dcterms:modified>
  <dc:title>Bible.com.au: PSALMS 17:1-15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