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hta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rve me, O God: for in thee do I put my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aid unto the LORD, Thou art my Lord: I have no good beyond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saints that are in the earth, they are the excellent in whom is all my del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orrows shall be multiplied that exchange the LORD for another god: their drink offerings of blood will I not offer, nor take their names upon my li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 portion of mine inheritance and of my cup: thou maintainest my l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nes are fallen unto me in pleasant places; yea, I have a goodly herita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the LORD, who hath given me counsel: yea, my reins instruct me in the night seas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t the LORD always before me: because he is at my right hand, I shall not be mov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heart is glad, and my glory rejoiceth: my flesh also shall dwell in safe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ilt not leave my soul to Sheol; neither wilt thou suffer thine holy one to see corrup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shew me the path of life: in thy presence is fulness of joy; in thy right hand there are pleasures for evermo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2026-09-20T14:24:38Z</dcterms:created>
  <dcterms:modified xsi:type="dcterms:W3CDTF">2026-09-20T14:24:38Z</dcterms:modified>
  <dc:title>Bible.com.au: PSALMS 16:1-11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