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to the beast his food, and to the young ravens which c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lighteth not in the strength of the horse: he taketh no pleasure in the legs of a m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th pleasure in them that fear him, in those that hope in his merc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O Jerusalem; praise thy God, O Z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trengthened the bars of thy gates; he hath blessed thy children withi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peace in thy borders; he filleth thee with the finest of the whea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out his commandment upon earth; his word runneth very swif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snow like wool; he scattereth the hoar frost like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eth forth his ice like morsels: who can stand before his col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out his word, and melteth them: he causeth his wind to blow, and the waters fl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; for it is good to sing praises unto our God; for it is pleasant, and praise is comel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eweth his word unto Jacob, his statutes and his judgments unto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dealt so with any nation: and as for his judgments, they have not known them. Praise y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th build up Jerusalem; he gathereth together the outcasts of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eth the broken in heart, and bindeth up their wou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lleth the number of the stars; he giveth them all their nam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our Lord, and mighty in power; his understanding is infini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pholdeth the meek: he bringeth the wicked down to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with thanksgiving; sing praises upon the harp unto our Go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vereth the heaven with clouds, who prepareth rain for the earth, who maketh grass to grow upon the mounta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2026-07-26T00:36:05Z</dcterms:created>
  <dcterms:modified xsi:type="dcterms:W3CDTF">2026-07-26T00:36:05Z</dcterms:modified>
  <dc:title>Bible.com.au: PSALMS 147:1-20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