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presProps" Target="presProps.xml"/>
  <Relationship Id="rId16" Type="http://schemas.openxmlformats.org/officeDocument/2006/relationships/viewProps" Target="viewProps.xml"/>
  <Relationship Id="rId1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57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46:1-1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aise ye the LORD. Praise the LORD, O my soul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ile I live will I praise the LORD: I will sing praises unto my God while I have any being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ut not your trust in princes, nor in the son of man, in whom there is no help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breath goeth forth, he returneth to his earth; in that very day his thoughts perish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ppy is he that hath the God of Jacob for his help, whose hope is in the LORD his God: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ich made heaven and earth, the sea, and all that in them is; which keepeth truth for ever: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ich executeth judgment for the oppressed; which giveth food to the hungry: the LORD looseth the prisoners;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openeth the eyes of the blind; the LORD raiseth up them that are bowed down; the LORD loveth the righteous;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preserveth the strangers; he upholdeth the fatherless and widow; but the way of the wicked he turneth upside down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shall reign for ever, thy God, O Zion, unto all generations. Praise ye the LOR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0">
  <a:themeElements>
    <a:clrScheme name="Theme7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2026-09-20T14:24:58Z</dcterms:created>
  <dcterms:modified xsi:type="dcterms:W3CDTF">2026-09-20T14:24:58Z</dcterms:modified>
  <dc:title>Bible.com.au: PSALMS 146:1-10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