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, and full of compassion; slow to anger, and of great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all; and his tender mercies are over all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works shall give thanks unto thee, O LORD; and thy saints shall bless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peak of the glory of thy kingdom, and talk of thy pow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known to the sons of men his mighty acts, and the glory of the majesty of his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is an everlasting kingdom, and thy dominion endureth throughout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eth all that fall, and raiseth up all those that be bowed d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all wait upon thee; and thou givest them their meat in due s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penest thine hand, and satisfiest the desire of every living 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 in all his ways, and gracious in all his wor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praise;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all them that call upon him, to all that call upon him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fulfill the desire of them that fear him; he also will hear their cry, and will save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all them that love him; but all the wicked will he destr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the praise of the LORD; and let all flesh bless his holy name for ever and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my God, O King; and I will bless thy name for ever and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will I bless thee; and I will praise thy name for ever and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highly to be praised; and his greatness is unsearch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shall laud thy works to another, and shall declare thy mighty a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glorious majesty of thine honour, and of thy wondrous works, will I medit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n shall speak of the might of thy terrible acts; and I will declare thy gre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utter the memory of thy great goodness, and shall sing of thy righteous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2026-07-26T00:53:42Z</dcterms:created>
  <dcterms:modified xsi:type="dcterms:W3CDTF">2026-07-26T00:53:42Z</dcterms:modified>
  <dc:title>Bible.com.au: PSALMS 145:1-21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