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; give ear to my supplications: in thy faithfulness answer me, and in thy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ter not into judgment with thy servant; for in thy sight shall no man living be just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nemy hath persecuted my soul; he hath smitten my life down to the ground: he hath made me to dwell in dark places, as those that have been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my spirit overwhelmed within me; my heart within me is desol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of old; I meditate on all thy doings: I muse on the work of th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read forth my hands unto thee: my soul thirsteth after thee, as a weary land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 to answer me, O LORD; my spirit faileth: hide not thy face from me; lest I become like them that go down into the p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use me to hear thy lovingkindness in the morning; for in thee do I trust: cause me to know the way wherein I should walk; for I lift up my soul un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mine enemies: I flee unto thee to hid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thy will; for thou art my God: thy spirit is good; lead me in the land of up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, O LORD, for thy name’s sake: in thy righteousness bring my soul out of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lovingkindness cut off mine enemies, and destroy all them that afflict my soul; for I am thy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2026-09-20T14:25:15Z</dcterms:created>
  <dcterms:modified xsi:type="dcterms:W3CDTF">2026-09-20T14:25:15Z</dcterms:modified>
  <dc:title>Bible.com.au: PSALMS 143:1-12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