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5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43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use me to hear thy lovingkindness in the morning; for in thee do I trust: cause me to know the way wherein I should walk; for I lift up my soul unto the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liver me, O LORD, from mine enemies: I flee unto thee to hide m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ach me to do thy will; for thou art my God: thy spirit is good; lead me in the land of uprightnes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Quicken me, O LORD, for thy name’s sake: in thy righteousness bring my soul out of troubl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n thy lovingkindness cut off mine enemies, and destroy all them that afflict my soul; for I am thy servan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my prayer, O LORD; give ear to my supplications: in thy faithfulness answer me, and in thy righteousnes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nter not into judgment with thy servant; for in thy sight shall no man living be justifi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enemy hath persecuted my soul; he hath smitten my life down to the ground: he hath made me to dwell in dark places, as those that have been long dea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is my spirit overwhelmed within me; my heart within me is desolat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remember the days of old; I meditate on all thy doings: I muse on the work of thy hand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pread forth my hands unto thee: my soul thirsteth after thee, as a weary land. Selah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haste to answer me, O LORD; my spirit faileth: hide not thy face from me; lest I become like them that go down into the pi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2026-07-26T00:55:23Z</dcterms:created>
  <dcterms:modified xsi:type="dcterms:W3CDTF">2026-07-26T00:55:23Z</dcterms:modified>
  <dc:title>Bible.com.au: PSALMS 143:1-12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