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They are corrupt, they have done abominable works;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d down from heaven upon the children of men, to see if there were any that did understand, that did seek afte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aside; they are 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workers of iniquity no knowledge? who eat up my people as they eat bread, and call not up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: for God is in the gener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put to shame the counsel of the poor, because the LORD is his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the LORD bringeth back the captivity of his people, then shall Jacob rejoice, and Israel shall be gl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PSALMS 14:1-7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