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8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39:1-2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Chief Musician. A Psalm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thou hast searched me, and known m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knowest my downsitting and mine uprising, thou understandest my thought afar off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searchest out my path and my lying down, and art acquainted with all my way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re is not a word in my tongue, but, lo, O LORD, thou knowest it altogether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hast beset me behind and before, and laid thine hand upon m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ch knowledge is too wonderful for me; it is high, I cannot attain unto i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ther shall I from thy spirit? or whither shall I flee from thy presence?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ascend up into heaven, thou art there: if I make my bed in Sheol, behold, thou art ther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take the wings of the morning, and dwell in the uttermost parts of the sea;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there shall thy hand lead me, and thy right hand shall hold m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say, Surely the darkness shall overwhelm me, and the light about me shall be night;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the darkness hideth not from thee, but the night shineth as the day: the darkness and the light are both alike to the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ou hast possessed my reins: thou hast covered me in my mother’s womb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give thanks unto thee; for I am fearfully and wonderfully made: wonderful are thy works; and that my soul knoweth right well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frame was not hidden from thee, when I was made in secret, and curiously wrought in the lowest parts of the earth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ne eyes did see mine unperfect substance, and in thy book were all my members written, which day by day were fashioned, when as yet there was none of them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precious also are thy thoughts unto me, O God! how great is the sum of them!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should count them, they are more in number than the sand: when I awake, I am still with thee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rely thou wilt slay the wicked, O God: depart from me therefore, ye bloodthirsty men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y speak against thee wickedly, and thine enemies take thy name in vain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 I hate them, O LORD, that hate thee? and am not I grieved with those that rise up against thee?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te them with perfect hatred: I count them mine enemies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arch me, O God, and know my heart: try me and know my thoughts: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ee if there be any way of wickedness in me, and lead me in the way everlasting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9">
  <a:themeElements>
    <a:clrScheme name="Theme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2026-09-20T14:25:10Z</dcterms:created>
  <dcterms:modified xsi:type="dcterms:W3CDTF">2026-09-20T14:25:10Z</dcterms:modified>
  <dc:title>Bible.com.au: PSALMS 139:1-24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