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LORD, wilt thou forget me for ever? how long wilt thou hide thy face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I take counsel in my soul, having sorrow in my heart all the day? how long shall mine enemy be exalted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and answer me, O LORD my God: lighten mine eyes, lest I sleep the sleep of deat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mine enemy say, I have prevailed against him; lest mine adversaries rejoice when I am mo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trusted in thy mercy; my heart shall rejoice in thy salvatio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, because he hath dealt bountifully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PSALMS 13:1-6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