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keep thy going out and thy coming in, from this time forth and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ine eyes unto the mountains: from whence shall my help co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th from the LORD, which made heaven and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thy foot to be moved: he that keepeth thee will not slumb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hat keepeth Israel shall neither slumber nor sl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y keeper: the LORD is thy shade upon thy right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shall not smite thee by day, nor the moon by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keep thee from all evil; he shall keep th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PSALMS 121:1-8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