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lk on every side, when vileness is exalted among the son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; for the godly man ceaseth; for the faithful fail from among the children of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nity every one with his neighbour: with flattering lip, and with a double heart, do they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cut off all flattering lips, the tongue that speaketh great thing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said, with our tongue will we prevail; our lips are our own: who is lord over u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poiling of the poor, for the sighing of the needy, now will I arise, saith the LORD; I will set him in safety at whom they puf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LORD are pure words; as silver tried in a furnace on the earth, purifi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m, O LORD, thou shalt preserve them from this generation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PSALMS 12:1-8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