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are perfect in the way, who walk in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his testimonies, that seek him with the whol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do no unrighteousness; they walk in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us thy precepts, that we should observe them diligent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ays were established to observe thy statut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 not be ashamed, when I have respect unto all thy commandm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 with uprightness of heart, when I learn thy righteous judg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serve thy statutes: O forsake me not utterly.B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al shall a young man cleanse his way? by taking heed thereto according to thy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whole heart have I sought thee: O let me not wander from thy commandme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have I laid up in mine heart, that I might not sin agains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: teach me thy statu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have I declared all the judgments of thy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joiced in the way of thy testimonies, as much as in all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in thy precepts, and have respect unto thy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light myself in thy statutes: I will not forget thy word.GIM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bountifully with thy servant, that I may live; so will I observe thy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ou mine eyes, that I may behold wondrous things out of thy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ojourner in the earth: hide not thy commandment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breaketh for the longing that it hath unto thy judgment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proud that are cursed, which do wander from thy commandm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from me reproach and contempt; for I have kept thy testimon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lso sat and talked against me: but thy servant did meditate in thy statu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lso are my delight and my counsellors.DAL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cleaveth unto the dust: quicken thou me according to thy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clared my ways, and thou answeredst me: teach me thy statut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understand the way of thy precepts: so shall I meditate of thy wondrou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melteth for heaviness: strengthen thou me according unto thy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the way of falsehood: and grant me thy law gracious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faithfulness: thy judgments have I set befor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eave unto thy testimonies: O LORD, put me no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un the way of thy commandments, when thou shalt enlarge my heart.H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O LORD, the way of thy statutes; and I shall keep it un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and I shall keep thy law; yea, I shall observe it with my whole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go in the path of thy commandments; for therein do I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my heart unto thy testimonies, and not to covetousnes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ine eyes from beholding vanity, and quicken me in thy way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rm thy word unto thy servant, which belongeth unto the fear of the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y reproach whereof I am afraid; for thy judgment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longed after thy precepts: quicken me in thy righteousness.VAU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ies also come unto me, O LORD, even thy salvation, according to thy w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have an answer for him that reproacheth me; for I trust in th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not the word of truth utterly out of my mouth; for I have hoped in thy judgmen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observe thy law continually 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t liberty; for I have sought thy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speak of thy testimonies before kings, and will not be asham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ght myself in thy commandments, which I have lov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y hands also unto thy commandments, which I have loved; and I will meditate in thy statutes.ZAI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unto thy servant, because thou hast made me to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fort in my affliction: for thy word hath quickened 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ad me greatly in derision: yet have I not swerved from thy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judgments of old, O LORD, and have comforted myself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t indignation hath taken hold upon me, because of the wicked that forsake thy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tatutes have been my songs in the house of my pilgrima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name, O LORD, in the night, and have observed thy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have had, because I kept thy precepts.CHETH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: I have said that I would observe thy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ntreated thy favour with my whole heart: be merciful unto me according to thy wor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on my ways, and turned my feet unto thy testimoni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aste, and delayed not, to observe thy commandment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the wicked have wrapped me round; but I have not forgotten thy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will rise to give thanks unto thee because of thy righteous judgment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companion of all them that fear thee, and of them that observe thy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O LORD, is full of thy mercy: teach me thy statutes.TETH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alt well with thy servant, O LORD, according unto thy w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good judgment and knowledge; for I have believed in thy commandment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; but now I observe thy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good, and doest good; teach me thy statut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forged a lie against me: with my whole heart will I keep thy precept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as fat as grease; but I delight in thy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me that I have been afflicted; that I might learn thy statut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y mouth is better unto me than thousands of gold and silver.JOD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ands have made me and fashioned me: give me understanding, that I may learn thy commandment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e shall see me and be glad; because I have hoped in thy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O LORD, that thy judgments are righteous, and that in faithfulness thou hast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, I pray thee, thy lovingkindness be for my comfort, according to thy word unto thy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tender mercies come unto me, that I may live: for thy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roud be ashamed; for they have overthrown me wrongfully: but I will meditate in thy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fear thee turn unto me, and they shall know thy testimoni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heart be perfect in thy statutes; that I be not ashamed.CAPH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eth for thy salvation: but I hope in thy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word, while I say, When wilt thou comfort me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become like a bottle in the smoke; yet do I not forget thy statut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the days of thy servant? when wilt thou execute judgment on them that persecute me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digged pits for me, who are not after thy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commandments are faithful: they persecute me wrongfully; help thou m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almost consumed me upon earth; but I forsook not thy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 after thy lovingkindness; so shall I observe the testimony of thy mouth.LAMED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, O LORD, thy word is settled in 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ithfulness is unto all generations: thou hast established the earth, and it abideth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bide this day according to thine ordinances; for all things are thy servants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y law had been my delight, I should then have perished in mine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thy precepts; for with them thou hast quickened m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ine, save me; for I have sought thy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waited for me to destroy me; but I will consider thy testimoni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end of all perfection; but thy commandment is exceeding broad.MEM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how love I thy law! it is my meditation all the day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mmandments make me wiser than mine enemies; for they are ever with me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all my teachers; for thy testimonies are my meditation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 the aged, because I have kept thy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frained my feet from every evil way, that I might observe thy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turned aside from thy judgments; for thou hast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thy words unto my taste! yea, 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y precepts I get understanding: therefore I hate every false way.NUN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a lamp unto my feet, and light unto my path,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orn, and have confirmed it, that I will observe thy righteous judgment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very much: quicken me, O LORD, according unto thy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I beseech thee, the freewill offerings of my mouth, O LORD, and teach me thy judgment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tinually in my hand; yet do I not forget thy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laid a snare for me; yet went I not astray from thy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have I taken as an heritage for ever; for they are the rejoicing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clined mine heart to perform thy statutes, for ever, even unto the end.SAMACH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that are of a double mind; but thy law do I love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 and my shield: I hope in thy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ye evil-doers; that I may keep the commandment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 according unto thy word, that I may live; and let me not be ashamed of my hope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ou me up, and I shall be safe, and shall have respect unto thy statutes continually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t nought all them that err from thy statutes; for their deceit is falsehood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away all the wicked of the earth like dross: therefore I love thy testimoni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th for fear of thee; and I am afraid of thy judgments.AIN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judgment and justice: leave me not to mine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ty for thy servant for good: let not the proud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salvation, and for thy righteous word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thy servant according unto thy mercy, and teach me thy statut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y servant, give me understanding; that I may know thy testimoni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the LORD to work; for they have made void thy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love thy commandments above gold, yea, above fine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steem all thy precepts concerning all things to be right; and I hate every false way.PE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wonderful: therefore doth my soul keep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pening of thy words giveth light; it giveth understanding un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wide my mouth, and panted; for I longed for thy commandment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, as thou usest to do unto those that love thy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my footsteps in thy word; and let not any iniquity have dominion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me from the oppression of man: so will I observe thy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y face to shine upon thy servant; and teach me thy statut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run down with rivers of water, because they observe not thy law.TZADE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and upright are thy judgments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thy testimonies in righteousness and very faithfulness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hath consumed me, because mine adversaries have forgotten thy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very pure; therefore thy servant loveth it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mall and despised: yet do not I forget thy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an everlasting righteousness, and thy law is truth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have taken hold on me: yet thy commandments are my delight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righteous for ever: give me understanding, and I shall live.KOPH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with my whole heart; answer me, O LORD: I will keep thy statut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unto thee; save me, and I shall observe thy testimoni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vented the dawning of the morning, and cried: I hoped in thy words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prevented the night watches, that I might meditate in thy word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according unto thy lovingkindness: quicken me, O LORD, according to thy judgments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igh that follow after wickedness; they are far from thy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nigh, O LORD; and all thy commandments are truth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ve I known from thy testimonies, that thou hast founded them for ever.RESH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, and deliver me; for I do not forget thy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thou my cause, and redeem me: quicken me according to thy wor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; for they seek not thy statut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y tender mercies, O LORD: quicken me according to thy judgment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my persecutors and mine adversaries; yet have I not swerved from they testimoni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he treacherous dealers, and was grieved; because they observed not thy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how I love thy precepts: quicken me, O LORD, according to thy lovingkindness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m of thy word is truth; and every one of thy righteous judgments endureth for ever.SHIN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persecuted me without a cause; but my heart standeth in awe of thy words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at thy word, as one that findeth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abhor falsehood; but thy law do I love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do I praise thee, because of thy righteous judgment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ey which love thy law; and they have none occasion of stumbling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oped for thy salvation, O LORD, and have done thy commandment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observed thy testimonies; and I love them exceeding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served thy precepts and thy testimonies; for all my ways are before thee.TAU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come near before thee, O LORD: give me understanding according to thy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upplication come before thee: deliver me according to thy word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lips utter praise; for thou teachest me thy statut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tongue sing of thy word; for all thy commandments are righteousnes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be ready to help me; for I have chosen thy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ed for thy salvation, O LORD; and thy law is my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oul live, and it shall praise thee; and let thy judgments help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one astray like a lost sheep; seek thy servant; for I do not forget thy commandment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2026-09-20T14:24:58Z</dcterms:created>
  <dcterms:modified xsi:type="dcterms:W3CDTF">2026-09-20T14:24:58Z</dcterms:modified>
  <dc:title>Bible.com.au: PSALMS 119:1-176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