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5" r:id="rId142"/>
    <p:sldId id="396" r:id="rId143"/>
    <p:sldId id="397" r:id="rId144"/>
    <p:sldId id="398" r:id="rId145"/>
    <p:sldId id="399" r:id="rId146"/>
    <p:sldId id="400" r:id="rId147"/>
    <p:sldId id="401" r:id="rId148"/>
    <p:sldId id="402" r:id="rId149"/>
    <p:sldId id="403" r:id="rId150"/>
    <p:sldId id="404" r:id="rId151"/>
    <p:sldId id="405" r:id="rId152"/>
    <p:sldId id="406" r:id="rId153"/>
    <p:sldId id="407" r:id="rId154"/>
    <p:sldId id="408" r:id="rId155"/>
    <p:sldId id="409" r:id="rId156"/>
    <p:sldId id="410" r:id="rId157"/>
    <p:sldId id="411" r:id="rId158"/>
    <p:sldId id="412" r:id="rId159"/>
    <p:sldId id="413" r:id="rId160"/>
    <p:sldId id="414" r:id="rId161"/>
    <p:sldId id="415" r:id="rId162"/>
    <p:sldId id="416" r:id="rId163"/>
    <p:sldId id="417" r:id="rId164"/>
    <p:sldId id="418" r:id="rId165"/>
    <p:sldId id="419" r:id="rId166"/>
    <p:sldId id="420" r:id="rId167"/>
    <p:sldId id="421" r:id="rId168"/>
    <p:sldId id="422" r:id="rId169"/>
    <p:sldId id="423" r:id="rId170"/>
    <p:sldId id="424" r:id="rId171"/>
    <p:sldId id="425" r:id="rId172"/>
    <p:sldId id="426" r:id="rId173"/>
    <p:sldId id="427" r:id="rId174"/>
    <p:sldId id="428" r:id="rId175"/>
    <p:sldId id="429" r:id="rId176"/>
    <p:sldId id="430" r:id="rId177"/>
    <p:sldId id="431" r:id="rId178"/>
    <p:sldId id="432" r:id="rId179"/>
    <p:sldId id="433" r:id="rId180"/>
    <p:sldId id="434" r:id="rId18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slide" Target="slides/slide124.xml"/>
  <Relationship Id="rId127" Type="http://schemas.openxmlformats.org/officeDocument/2006/relationships/slide" Target="slides/slide125.xml"/>
  <Relationship Id="rId128" Type="http://schemas.openxmlformats.org/officeDocument/2006/relationships/slide" Target="slides/slide126.xml"/>
  <Relationship Id="rId129" Type="http://schemas.openxmlformats.org/officeDocument/2006/relationships/slide" Target="slides/slide127.xml"/>
  <Relationship Id="rId130" Type="http://schemas.openxmlformats.org/officeDocument/2006/relationships/slide" Target="slides/slide128.xml"/>
  <Relationship Id="rId131" Type="http://schemas.openxmlformats.org/officeDocument/2006/relationships/slide" Target="slides/slide129.xml"/>
  <Relationship Id="rId132" Type="http://schemas.openxmlformats.org/officeDocument/2006/relationships/slide" Target="slides/slide130.xml"/>
  <Relationship Id="rId133" Type="http://schemas.openxmlformats.org/officeDocument/2006/relationships/slide" Target="slides/slide131.xml"/>
  <Relationship Id="rId134" Type="http://schemas.openxmlformats.org/officeDocument/2006/relationships/slide" Target="slides/slide132.xml"/>
  <Relationship Id="rId135" Type="http://schemas.openxmlformats.org/officeDocument/2006/relationships/slide" Target="slides/slide133.xml"/>
  <Relationship Id="rId136" Type="http://schemas.openxmlformats.org/officeDocument/2006/relationships/slide" Target="slides/slide134.xml"/>
  <Relationship Id="rId137" Type="http://schemas.openxmlformats.org/officeDocument/2006/relationships/slide" Target="slides/slide135.xml"/>
  <Relationship Id="rId138" Type="http://schemas.openxmlformats.org/officeDocument/2006/relationships/slide" Target="slides/slide136.xml"/>
  <Relationship Id="rId139" Type="http://schemas.openxmlformats.org/officeDocument/2006/relationships/slide" Target="slides/slide137.xml"/>
  <Relationship Id="rId140" Type="http://schemas.openxmlformats.org/officeDocument/2006/relationships/slide" Target="slides/slide138.xml"/>
  <Relationship Id="rId141" Type="http://schemas.openxmlformats.org/officeDocument/2006/relationships/slide" Target="slides/slide139.xml"/>
  <Relationship Id="rId142" Type="http://schemas.openxmlformats.org/officeDocument/2006/relationships/slide" Target="slides/slide140.xml"/>
  <Relationship Id="rId143" Type="http://schemas.openxmlformats.org/officeDocument/2006/relationships/slide" Target="slides/slide141.xml"/>
  <Relationship Id="rId144" Type="http://schemas.openxmlformats.org/officeDocument/2006/relationships/slide" Target="slides/slide142.xml"/>
  <Relationship Id="rId145" Type="http://schemas.openxmlformats.org/officeDocument/2006/relationships/slide" Target="slides/slide143.xml"/>
  <Relationship Id="rId146" Type="http://schemas.openxmlformats.org/officeDocument/2006/relationships/slide" Target="slides/slide144.xml"/>
  <Relationship Id="rId147" Type="http://schemas.openxmlformats.org/officeDocument/2006/relationships/slide" Target="slides/slide145.xml"/>
  <Relationship Id="rId148" Type="http://schemas.openxmlformats.org/officeDocument/2006/relationships/slide" Target="slides/slide146.xml"/>
  <Relationship Id="rId149" Type="http://schemas.openxmlformats.org/officeDocument/2006/relationships/slide" Target="slides/slide147.xml"/>
  <Relationship Id="rId150" Type="http://schemas.openxmlformats.org/officeDocument/2006/relationships/slide" Target="slides/slide148.xml"/>
  <Relationship Id="rId151" Type="http://schemas.openxmlformats.org/officeDocument/2006/relationships/slide" Target="slides/slide149.xml"/>
  <Relationship Id="rId152" Type="http://schemas.openxmlformats.org/officeDocument/2006/relationships/slide" Target="slides/slide150.xml"/>
  <Relationship Id="rId153" Type="http://schemas.openxmlformats.org/officeDocument/2006/relationships/slide" Target="slides/slide151.xml"/>
  <Relationship Id="rId154" Type="http://schemas.openxmlformats.org/officeDocument/2006/relationships/slide" Target="slides/slide152.xml"/>
  <Relationship Id="rId155" Type="http://schemas.openxmlformats.org/officeDocument/2006/relationships/slide" Target="slides/slide153.xml"/>
  <Relationship Id="rId156" Type="http://schemas.openxmlformats.org/officeDocument/2006/relationships/slide" Target="slides/slide154.xml"/>
  <Relationship Id="rId157" Type="http://schemas.openxmlformats.org/officeDocument/2006/relationships/slide" Target="slides/slide155.xml"/>
  <Relationship Id="rId158" Type="http://schemas.openxmlformats.org/officeDocument/2006/relationships/slide" Target="slides/slide156.xml"/>
  <Relationship Id="rId159" Type="http://schemas.openxmlformats.org/officeDocument/2006/relationships/slide" Target="slides/slide157.xml"/>
  <Relationship Id="rId160" Type="http://schemas.openxmlformats.org/officeDocument/2006/relationships/slide" Target="slides/slide158.xml"/>
  <Relationship Id="rId161" Type="http://schemas.openxmlformats.org/officeDocument/2006/relationships/slide" Target="slides/slide159.xml"/>
  <Relationship Id="rId162" Type="http://schemas.openxmlformats.org/officeDocument/2006/relationships/slide" Target="slides/slide160.xml"/>
  <Relationship Id="rId163" Type="http://schemas.openxmlformats.org/officeDocument/2006/relationships/slide" Target="slides/slide161.xml"/>
  <Relationship Id="rId164" Type="http://schemas.openxmlformats.org/officeDocument/2006/relationships/slide" Target="slides/slide162.xml"/>
  <Relationship Id="rId165" Type="http://schemas.openxmlformats.org/officeDocument/2006/relationships/slide" Target="slides/slide163.xml"/>
  <Relationship Id="rId166" Type="http://schemas.openxmlformats.org/officeDocument/2006/relationships/slide" Target="slides/slide164.xml"/>
  <Relationship Id="rId167" Type="http://schemas.openxmlformats.org/officeDocument/2006/relationships/slide" Target="slides/slide165.xml"/>
  <Relationship Id="rId168" Type="http://schemas.openxmlformats.org/officeDocument/2006/relationships/slide" Target="slides/slide166.xml"/>
  <Relationship Id="rId169" Type="http://schemas.openxmlformats.org/officeDocument/2006/relationships/slide" Target="slides/slide167.xml"/>
  <Relationship Id="rId170" Type="http://schemas.openxmlformats.org/officeDocument/2006/relationships/slide" Target="slides/slide168.xml"/>
  <Relationship Id="rId171" Type="http://schemas.openxmlformats.org/officeDocument/2006/relationships/slide" Target="slides/slide169.xml"/>
  <Relationship Id="rId172" Type="http://schemas.openxmlformats.org/officeDocument/2006/relationships/slide" Target="slides/slide170.xml"/>
  <Relationship Id="rId173" Type="http://schemas.openxmlformats.org/officeDocument/2006/relationships/slide" Target="slides/slide171.xml"/>
  <Relationship Id="rId174" Type="http://schemas.openxmlformats.org/officeDocument/2006/relationships/slide" Target="slides/slide172.xml"/>
  <Relationship Id="rId175" Type="http://schemas.openxmlformats.org/officeDocument/2006/relationships/slide" Target="slides/slide173.xml"/>
  <Relationship Id="rId176" Type="http://schemas.openxmlformats.org/officeDocument/2006/relationships/slide" Target="slides/slide174.xml"/>
  <Relationship Id="rId177" Type="http://schemas.openxmlformats.org/officeDocument/2006/relationships/slide" Target="slides/slide175.xml"/>
  <Relationship Id="rId178" Type="http://schemas.openxmlformats.org/officeDocument/2006/relationships/slide" Target="slides/slide176.xml"/>
  <Relationship Id="rId179" Type="http://schemas.openxmlformats.org/officeDocument/2006/relationships/slide" Target="slides/slide177.xml"/>
  <Relationship Id="rId180" Type="http://schemas.openxmlformats.org/officeDocument/2006/relationships/slide" Target="slides/slide178.xml"/>
  <Relationship Id="rId181" Type="http://schemas.openxmlformats.org/officeDocument/2006/relationships/slide" Target="slides/slide179.xml"/>
  <Relationship Id="rId182" Type="http://schemas.openxmlformats.org/officeDocument/2006/relationships/presProps" Target="presProps.xml"/>
  <Relationship Id="rId183" Type="http://schemas.openxmlformats.org/officeDocument/2006/relationships/viewProps" Target="viewProps.xml"/>
  <Relationship Id="rId18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9:1-17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bserve thy statutes: O forsake me not utterly.BETH.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commandments make me wiser than mine enemies; for they are ever with me.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ore understanding than all my teachers; for thy testimonies are my meditation.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understand more than the aged, because I have kept thy precepts.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frained my feet from every evil way, that I might observe thy word.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turned aside from thy judgments; for thou hast taught me.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weet are thy words unto my taste! yea, sweeter than honey to my mouth!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thy precepts I get understanding: therefore I hate every false way.NUN.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ord is a lamp unto my feet, and light unto my path,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worn, and have confirmed it, that I will observe thy righteous judgments.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fflicted very much: quicken me, O LORD, according unto thy w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withal shall a young man cleanse his way? by taking heed thereto according to thy word.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ept, I beseech thee, the freewill offerings of my mouth, O LORD, and teach me thy judgments.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continually in my hand; yet do I not forget thy law.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ave laid a snare for me; yet went I not astray from thy precepts.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have I taken as an heritage for ever; for they are the rejoicing of my heart.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inclined mine heart to perform thy statutes, for ever, even unto the end.SAMACH.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them that are of a double mind; but thy law do I love.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y hiding place and my shield: I hope in thy word.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me, ye evil-doers; that I may keep the commandments of my God.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hold me according unto thy word, that I may live; and let me not be ashamed of my hope.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thou me up, and I shall be safe, and shall have respect unto thy statutes continual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whole heart have I sought thee: O let me not wander from thy commandments.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t at nought all them that err from thy statutes; for their deceit is falsehood.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puttest away all the wicked of the earth like dross: therefore I love thy testimonies.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trembleth for fear of thee; and I am afraid of thy judgments.AIN.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one judgment and justice: leave me not to mine oppressors.]]>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urety for thy servant for good: let not the proud oppress me.]]>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fail for thy salvation, and for thy righteous word.]]>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l with thy servant according unto thy mercy, and teach me thy statutes.]]>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y servant, give me understanding; that I may know thy testimonies.]]>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ime for the LORD to work; for they have made void thy law.]]>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love thy commandments above gold, yea, above fine go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ord have I laid up in mine heart, that I might not sin against thee.]]>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esteem all thy precepts concerning all things to be right; and I hate every false way.PE.]]>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are wonderful: therefore doth my soul keep them.]]>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pening of thy words giveth light; it giveth understanding unto the simple.]]>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pened wide my mouth, and panted; for I longed for thy commandments.]]>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hee unto me, and have mercy upon me, as thou usest to do unto those that love thy name.]]>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der my footsteps in thy word; and let not any iniquity have dominion over me.]]>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deem me from the oppression of man: so will I observe thy precepts.]]>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y face to shine upon thy servant; and teach me thy statutes.]]>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run down with rivers of water, because they observe not thy law.TZADE.]]>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 art thou, O LORD, and upright are thy judgmen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t thou, O LORD: teach me thy statutes.]]>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mmanded thy testimonies in righteousness and very faithfulness.]]>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zeal hath consumed me, because mine adversaries have forgotten thy words.]]>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ord is very pure; therefore thy servant loveth it.]]>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mall and despised: yet do not I forget thy precepts.]]>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righteousness is an everlasting righteousness, and thy law is truth.]]>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 and anguish have taken hold on me: yet thy commandments are my delight.]]>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are righteous for ever: give me understanding, and I shall live.KOPH.]]>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alled with my whole heart; answer me, O LORD: I will keep thy statutes.]]>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alled unto thee; save me, and I shall observe thy testimonies.]]>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evented the dawning of the morning, and cried: I hoped in thy wor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lips have I declared all the judgments of thy mouth.]]>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prevented the night watches, that I might meditate in thy word.]]>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voice according unto thy lovingkindness: quicken me, O LORD, according to thy judgments.]]>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aw nigh that follow after wickedness; they are far from thy law.]]>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nigh, O LORD; and all thy commandments are truth.]]>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old have I known from thy testimonies, that thou hast founded them for ever.RESH.]]>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mine affliction, and deliver me; for I do not forget thy law.]]>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d thou my cause, and redeem me: quicken me according to thy word.]]>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vation is far from the wicked; for they seek not thy statutes.]]>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are thy tender mercies, O LORD: quicken me according to thy judgments.]]>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my persecutors and mine adversaries; yet have I not swerved from they testimon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joiced in the way of thy testimonies, as much as in all riches.]]>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held the treacherous dealers, and was grieved; because they observed not thy word.]]>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how I love thy precepts: quicken me, O LORD, according to thy lovingkindness.]]>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m of thy word is truth; and every one of thy righteous judgments endureth for ever.SHIN.]]>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have persecuted me without a cause; but my heart standeth in awe of thy words.]]>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 at thy word, as one that findeth great spoil.]]>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and abhor falsehood; but thy law do I love.]]></a:t>
            </a: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ven times a day do I praise thee, because of thy righteous judgments.]]>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peace have they which love thy law; and they have none occasion of stumbling.]]></a:t>
            </a: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oped for thy salvation, O LORD, and have done thy commandments.]]></a:t>
            </a: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hath observed thy testimonies; and I love them exceeding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editate in thy precepts, and have respect unto thy ways.]]></a:t>
            </a: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observed thy precepts and thy testimonies; for all my ways are before thee.TAU.]]>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cry come near before thee, O LORD: give me understanding according to thy word.]]>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supplication come before thee: deliver me according to thy word.]]>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lips utter praise; for thou teachest me thy statutes.]]>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tongue sing of thy word; for all thy commandments are righteousness.]]>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ne hand be ready to help me; for I have chosen thy precepts.]]></a:t>
            </a: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onged for thy salvation, O LORD; and thy law is my delight.]]></a:t>
            </a: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soul live, and it shall praise thee; and let thy judgments help me.]]>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one astray like a lost sheep; seek thy servant; for I do not forget thy commandments.]]></a:t>
            </a: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light myself in thy statutes: I will not forget thy word.GIM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l bountifully with thy servant, that I may live; so will I observe thy w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E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ou mine eyes, that I may behold wondrous things out of thy la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sojourner in the earth: hide not thy commandments from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breaketh for the longing that it hath unto thy judgments at all tim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rebuked the proud that are cursed, which do wander from thy commandmen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away from me reproach and contempt; for I have kept thy testimoni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also sat and talked against me: but thy servant did meditate in thy statut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also are my delight and my counsellors.DALE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cleaveth unto the dust: quicken thou me according to thy w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clared my ways, and thou answeredst me: teach me thy statute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e to understand the way of thy precepts: so shall I meditate of thy wondrous work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are perfect in the way, who walk in the law of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melteth for heaviness: strengthen thou me according unto thy wor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from me the way of falsehood: and grant me thy law graciousl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hosen the way of faithfulness: thy judgments have I set before m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leave unto thy testimonies: O LORD, put me not to sha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un the way of thy commandments, when thou shalt enlarge my heart.H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, O LORD, the way of thy statutes; and I shall keep it unto the en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understanding, and I shall keep thy law; yea, I shall observe it with my whole hear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e to go in the path of thy commandments; for therein do I deligh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ine my heart unto thy testimonies, and not to covetousnes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mine eyes from beholding vanity, and quicken me in thy way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keep his testimonies, that seek him with the whole hear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irm thy word unto thy servant, which belongeth unto the fear of thee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my reproach whereof I am afraid; for thy judgments are goo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have longed after thy precepts: quicken me in thy righteousness.VAU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mercies also come unto me, O LORD, even thy salvation, according to thy wor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I have an answer for him that reproacheth me; for I trust in thy w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ake not the word of truth utterly out of my mouth; for I have hoped in thy judgment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I observe thy law continually for ever and ever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walk at liberty; for I have sought thy precept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so speak of thy testimonies before kings, and will not be ashame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delight myself in thy commandments, which I have lov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do no unrighteousness; they walk in his way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ift up my hands also unto thy commandments, which I have loved; and I will meditate in thy statutes.ZAIN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word unto thy servant, because thou hast made me to hope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comfort in my affliction: for thy word hath quickened me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ave had me greatly in derision: yet have I not swerved from thy law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membered thy judgments of old, O LORD, and have comforted myself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t indignation hath taken hold upon me, because of the wicked that forsake thy law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tatutes have been my songs in the house of my pilgrimage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membered thy name, O LORD, in the night, and have observed thy law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 have had, because I kept thy precepts.CHETH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portion: I have said that I would observe thy wor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mmanded us thy precepts, that we should observe them diligently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ntreated thy favour with my whole heart: be merciful unto me according to thy word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ought on my ways, and turned my feet unto thy testimonies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haste, and delayed not, to observe thy commandments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rds of the wicked have wrapped me round; but I have not forgotten thy law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midnight I will rise to give thanks unto thee because of thy righteous judgments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companion of all them that fear thee, and of them that observe thy precepts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, O LORD, is full of thy mercy: teach me thy statutes.TETH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dealt well with thy servant, O LORD, according unto thy word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good judgment and knowledge; for I have believed in thy commandments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was afflicted I went astray; but now I observe thy 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y ways were established to observe thy statutes!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good, and doest good; teach me thy statutes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ave forged a lie against me: with my whole heart will I keep thy precepts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 is as fat as grease; but I delight in thy law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for me that I have been afflicted; that I might learn thy statutes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thy mouth is better unto me than thousands of gold and silver.JOD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hands have made me and fashioned me: give me understanding, that I may learn thy commandments.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ear thee shall see me and be glad; because I have hoped in thy word.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, O LORD, that thy judgments are righteous, and that in faithfulness thou hast afflicted me.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, I pray thee, thy lovingkindness be for my comfort, according to thy word unto thy servant.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tender mercies come unto me, that I may live: for thy law is my deligh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I not be ashamed, when I have respect unto all thy commandments.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proud be ashamed; for they have overthrown me wrongfully: but I will meditate in thy precepts.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that fear thee turn unto me, and they shall know thy testimonies.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heart be perfect in thy statutes; that I be not ashamed.CAPH.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fainteth for thy salvation: but I hope in thy word.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fail for thy word, while I say, When wilt thou comfort me?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become like a bottle in the smoke; yet do I not forget thy statutes.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any are the days of thy servant? when wilt thou execute judgment on them that persecute me?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ave digged pits for me, who are not after thy law.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y commandments are faithful: they persecute me wrongfully; help thou me.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d almost consumed me upon earth; but I forsook not thy precep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unto thee with uprightness of heart, when I learn thy righteous judgments.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Quicken me after thy lovingkindness; so shall I observe the testimony of thy mouth.LAMED.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, O LORD, thy word is settled in heaven.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faithfulness is unto all generations: thou hast established the earth, and it abideth.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bide this day according to thine ordinances; for all things are thy servants.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thy law had been my delight, I should then have perished in mine affliction.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ever forget thy precepts; for with them thou hast quickened me.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ine, save me; for I have sought thy precepts.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ave waited for me to destroy me; but I will consider thy testimonies.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n end of all perfection; but thy commandment is exceeding broad.MEM.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how love I thy law! it is my meditation all the 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2026-07-26T00:54:09Z</dcterms:created>
  <dcterms:modified xsi:type="dcterms:W3CDTF">2026-07-26T00:54:09Z</dcterms:modified>
  <dc:title>Bible.com.au: PSALMS 119:1-176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