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7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PRAISE the LORD, all ye nations; laud him, all ye peop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is mercy is great toward us; and the truth of the LORD endureth for ever. Praise ye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2026-09-20T14:25:02Z</dcterms:created>
  <dcterms:modified xsi:type="dcterms:W3CDTF">2026-09-20T14:25:02Z</dcterms:modified>
  <dc:title>Bible.com.au: PSALMS 117:1-2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