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16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OVE the LORD, because he hath heard my voice and my supplication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hath inclined his ear unto me, therefore will I call upon him as long as I liv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ords of death compassed me, and the pains of Sheol gat hold upon me: I found trouble and sorrow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lled I upon the name of the LORD; O LORD, I beseech thee, deliver my sou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racious is the LORD, and righteous; yea, our God is mercifu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preserveth the simple: I was brought low, and he saved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 unto thy rest, O my soul; for the LORD hath dealt bountifully with the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delivered my soul from death, mine eyes from tears, and my feet from falling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walk before the LORD in the land of the liv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lieve, for I will speak: I was greatly afflicted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y haste, All men are a li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I render unto the LORD for all his benefits toward me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take the cup of salvation, and call upon the name of the L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, yea, in the presence of all his peop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ecious in the sight of the LORD is the death of his sai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, truly I am thy servant: I am thy servant, the son of thine handmaid; thou hast loosed my bond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offer to thee the sacrifice of thanksgiving, and will call upon the name of the LOR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ay my vows unto the LORD, yea, in the presence of all his peopl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courts of the LORD’S house, in the midst of thee, O Jerusalem. Praise ye the LOR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2026-09-20T14:23:11Z</dcterms:created>
  <dcterms:modified xsi:type="dcterms:W3CDTF">2026-09-20T14:23:11Z</dcterms:modified>
  <dc:title>Bible.com.au: PSALMS 116:1-19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