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4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srael went forth out of Egypt, the house of Jacob from a people of strange language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became his sanctuary, Israel his dominio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a saw it, and fled; Jordan was driven back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ntains skipped like rams, the little hills like young shee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ileth thee, O thou sea, that thou fleest? thou Jordan, that thou turnest back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mountains, that ye skip like rams; ye little hills, like young sheep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emble, thou earth, at the presence of the Lord, at the presence of the God of Jacob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turned the rock into a pool of water, the flint into a fountain of wate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2026-07-26T00:37:27Z</dcterms:created>
  <dcterms:modified xsi:type="dcterms:W3CDTF">2026-07-26T00:37:27Z</dcterms:modified>
  <dc:title>Bible.com.au: PSALMS 114:1-8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