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3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ye the LORD. Praise, O ye servants of the LORD, praise the name of the LOR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the name of the LORD from this time forth and for evermor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rising of the sun unto the going down of the same the LORD’S name is to be prais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high above all nations, and his glory above the heaven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like unto the LORD our God, that hath his seat on high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humbleth himself to behold the things that are in heaven and in the earth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aiseth up the poor out of the dust, and lifteth up the needy from the dunghill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he may set him with princes, even with the princes of his peop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th the barren woman to keep house, and to be a joyful mother of children. Praise ye the L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2026-09-20T14:24:55Z</dcterms:created>
  <dcterms:modified xsi:type="dcterms:W3CDTF">2026-09-20T14:24:55Z</dcterms:modified>
  <dc:title>Bible.com.au: PSALMS 113:1-9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