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put I my trust: how say ye to my soul, Flee as a bird to your mountain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the wicked bend the bow, they make ready their arrow upon the string, that they may shoot in darkness at the upright in he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undations be destroyed, what can the righteous do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in his holy temple, the LORD, his throne is in heaven; his eyes behold, his eyelids try, the children of m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rieth the righteous: but the wicked and him that loveth violence his soul hate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wicked he shall rain snares; fire and brimstone and burning wind shall be the portion of their c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is righteous; he loveth righteousness: the upright shall behold his f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2026-07-26T00:54:13Z</dcterms:created>
  <dcterms:modified xsi:type="dcterms:W3CDTF">2026-07-26T00:54:13Z</dcterms:modified>
  <dc:title>Bible.com.au: PSALMS 11:1-7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