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; Manasseh is mine; Ephraim also is the defence of mine head; Judah is my scept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my washpot; upon Edom will I cast my shoe: over Philistia will I sho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bring me into the fenced city? who hath led me unto Edom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not thou cast us off, O God? and thou goest not forth, O God, with our hos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help against the adversary: for vain is the help of 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God we shall do valiantly: for he it is that shall tread down our adversar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fixed, O God; I will sing, yea, I will sing praises, even with my glo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psaltery and harp: I myself will awake right ear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unto thee, O LORD, among the peoples: and I will sing praises unto thee among the natio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mercy is great above the heavens, and thy truth reacheth unto the sk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O God, above the heavens: and thy glory above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beloved may be delivered, save with thy right hand, and answer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spoken in his holiness; I will exult: I will divide Shechem, and mete out the valley of Succo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2026-07-26T00:54:08Z</dcterms:created>
  <dcterms:modified xsi:type="dcterms:W3CDTF">2026-07-26T00:54:08Z</dcterms:modified>
  <dc:title>Bible.com.au: PSALMS 108:1-13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