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 also, and it was dried up: so he led them through the depths, as through a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ved them from the hand of him that hated them, and redeemed them from the hand of the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covered their adversaries: there was not one of them lef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lieved they his words; they sang his pra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on forgat his works; they waited not for his couns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usted exceedingly in the wilderness, and tempted God in the dese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ir request; but sent leanness into their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vied Moses also in the camp, and Aaron the saint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and swallowed up Dathan, and covered the company of Abira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fire was kindled in their company; the flame burned up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calf in Horeb, and worshipped a molten imag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changed their glory for the likeness of an ox that eateth g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at God their saviour, which had done great things in Egyp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drous works in the land of Ham, and terrible things by the Red Se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that he would destroy them, had not Moses his chosen stood before him in the breach, to turn away his wrath, lest he should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espised the pleasant land, they believed not his wor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urmured in their tents, and hearkened not unto the voice of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lifted up his hand unto them, that he would overthrow them in the wildernes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he would overthrow their seed among the nations, and scatter them in the la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ined themselves also unto Baal-peor, and ate the sacrifices of the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tter the mighty acts of the LORD, or shew forth all his prais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provoked him to anger with their doings; and the plague brake in upon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tood up Phinehas, and executed judgment: and so the plague was stay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as counted unto him for righteousness, unto all generations for ever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gered him also at the waters of Meribah, so that it went ill with Moses for their sake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were rebellious against his spirit, and he spake unadvisedly with his lip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peoples, as the LORD commanded them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gled themselves with the nations, and learned their works: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rved their idols; which became a snare unto them: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acrificed their sons and their daughters unto demons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d innocent blood, even the blood of their sons and of their daughters, whom they sacrificed unto the idols of Canaan; and the land was polluted wi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judgment, and he that doeth righteousness at all tim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ere they defiled with their works, and went a whoring in their doing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wrath of the LORD kindled against his people, and he abhorred his inheritanc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into the hand of the nations; and they that hated them ruled over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also oppressed them, and they were brought into subjection under their h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did he deliver them; but they were rebellious in their counsel, and were brought low in their iniquit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regarded their distress, when he heard their cry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for them his covenant, and repented according to the multitude of his merci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also to be pitied of all those that carried them captiv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 and gather us from among the nations, to give thanks unto thy holy name, and to triumph in thy prais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the God or Israel, from everlasting even to everlasting. And let all the people say, Amen. Praise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O LORD, with the favour that thou bearest unto thy people; O visit me with thy salvation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ee the prosperity of thy chosen, that I may rejoice in the gladness of thy nation, that I may glory with thine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with our fathers, we have committed iniquity, we have done wicke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understood not thy wonders in Egypt; they remembered not the multitude of thy mercies; but were rebellious at the sea, even at the Red Se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saved them for his name’s sake, that he might make his mighty power to be kn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2026-07-26T00:55:19Z</dcterms:created>
  <dcterms:modified xsi:type="dcterms:W3CDTF">2026-07-26T00:55:19Z</dcterms:modified>
  <dc:title>Bible.com.au: PSALMS 106:1-48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