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5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venant which he made with Abraham, and his oath unto Isaac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nfirmed the same unto Jacob for a statute, to Israel for an everlasting covenant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Unto thee will I give the land of Canaan, the lot of your inheritanc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were but a few men in number; yea, very few, and sojourners in it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nt about from nation to nation, from one kingdom to another peop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uffered no man to do them wrong; yea, he reproved kings for their sake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Touch not mine anointed ones, and do my prophets no har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for a famine upon the land; he brake the whole staff of br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a man before them; Joseph was sold for a servant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eet they hurt with fetters; he was laid in chains of iron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unto the LORD, call upon his name; make known his doings among the peopl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time that his word came to pass; the word of the LORD tried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ent and loosed him; even the ruler of peoples, and let him go f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him lord of his house, and ruler of all his substanc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ind his princes at his pleasure, and teach his senators wisdo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also came into Egypt; and Jacob sojourned in the land of Ha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increased his people greatly, and made them stronger than their adversar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heart to hate his people, to deal subtilly with his servan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Moses his servant, and Aaron whom he had chos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t among them his signs, and wonders in the land of Ha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darkness, and made it dark; and they rebelled not against his wor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him, sing praises unto him; talk ye of all his marvelous work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waters into blood, and slew their fis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and swarmed with frogs, in the chambers of their king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ke, and there came swarms of flies, and lice in all their borde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hail for rain, and flaming fire in their lan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mote their vines also and their fig trees; and brake the trees of their border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ke, and the locust came, and the cankerworm, and that without number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d eat up every herb in their land, and did eat up the fruit of their groun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mote also all the firstborn in their land, the chief of all their streng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m forth with silver and gold: and there was not one feeble person among his tribe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glad when they departed; for the fear of them had fallen upon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ye in his holy name: let the heart of them rejoice that seek the LORD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 a cloud for a covering; and fire to give light in the nigh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sked, and he brought quails, and satisfied them with the bread of heave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ed the rock, and waters gushed out; they ran in the dry places like a river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membered his holy word, and Abraham his servant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forth his people with joy, and his chosen with singing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the lands of the nations; and they took the labour of the peoples in possession: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ight keep his statutes, and observe his laws. Praise ye the LOR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ye the LORD and his strength; seek his face 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is marvelous works that he hath done; his wonders, and the judgments of his mouth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eed of Abraham his servant, ye children of Jacob, his chosen 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LORD our God: his judgments are in all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membered his covenant for ever, the word which he commanded to a thousand generation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2026-07-26T00:55:06Z</dcterms:created>
  <dcterms:modified xsi:type="dcterms:W3CDTF">2026-07-26T00:55:06Z</dcterms:modified>
  <dc:title>Bible.com.au: PSALMS 105:1-45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