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 O my soul, O LORD my God, thou art very great; thou art clothed with honour and majes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st thyself with light as with a garment; who stretchest out the heavens like a curtai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yeth the beams of his chambers in the waters; who maketh the clouds his chariot; who walketh upon the wings of the win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th winds his messengers; his ministers a flaming fir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id the foundations of the earth, that it should not be moved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overedst it with the deep as with a vesture; the waters stood above the mounta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 they fled; at the voice of thy thunder they hasted awa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nt up by the mountains, they went down by the valleys, unto the place which thou hadst founded fo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 bound that they may not pass over; that they turn not again to cover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forth springs into the valleys; they run among the mountain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drink to every beast of the field; the wild asses quench thei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m the fowl of the heaven have their habitation, they sing among the bran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eth the mountains from his chambers: the earth is satisfied with the fruit of thy work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grass to grow for the cattle, and herb for the service of man; that he may bring forth food out of the earth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ne that maketh glad the heart of man, and oil to make his face to shine, and bread that strengtheneth man’s hea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 the LORD are satisfied; the cedars of Lebanon, which he hath plante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birds make their nests: as for the stork, the fir trees are her ho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mountains are for the wild goats; the rocks are a refuge for the con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ppointed the moon for seasons: the sun knoweth his going do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darkness, and it is night; Wherein all the beasts of the forest do creep f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roar after their prey, and seek their meat from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riseth, they get them away, and lay them down in their de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goeth forth unto his work and to his labour until the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manifold are thy works! in wisdom hast thou made them all: the earth is full of thy rich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nder is the sea, great and wide, wherein are things creeping innumerable, both small and great beas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go the ships; there is leviathan, whom thou hast formed to take his pastime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ait all upon thee, that thou mayest give them their meat in due seas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givest unto them they gather; thou openest thine hand, they are satisfied with g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idest thy face, they are troubled; thou takest away their breath they die, and return to their du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ndest forth thy spirit, they are created; and thou renewest the face of the grou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glory of the LORD endure for ever; let the LORD rejoice in his works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ooketh on the earth, and it trembleth; he toucheth the mountains, and they smok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 as long as I live: I will sing praise to my God while I have any be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meditation be sweet unto him: I will rejoice in the LOR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inners be consumed out of the earth, and let the wicked be no more. Bless the LORD, O my soul. Praise ye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2026-09-20T14:24:51Z</dcterms:created>
  <dcterms:modified xsi:type="dcterms:W3CDTF">2026-09-20T14:24:51Z</dcterms:modified>
  <dc:title>Bible.com.au: PSALMS 104:1-35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