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2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nemies reproach me all the day; they that are mad against me do curse by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eaten ashes like bread, and mingled my drink with weep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ine indignation and thy wrath: for thou hast taken me up, and cast me a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ys are like a shadow that declineth; and I am withered like gra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LORD, shalt abide for ever; and thy memorial unto all generation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arise, and have mercy upon Zion: for it is time to have pity upon her, yea, the set time is co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servants take pleasure in her stones, and have pity upon her du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nations shall fear the name of the LORD, and all the kings of the earth thy glory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th built up Zion, he hath appeared in his glory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regarded the prayer of the destitute, and hath not despised their pray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of the afflicted, when he is overwhelmed, and poureth out his complaint before the LOR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shall be written for the generation to come: and a people which shall be created shall praise the LO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looked down from the height of his sanctuary; from heaven did the LORD behold the earth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ear the sighing of the prisoner; to loose those that are appointed to death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men may declare the name of the LORD in Zion, and his praise in Jerusalem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peoples are gathered together, and the kingdoms, to serve the LOR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eakened my strength in the way; he shortened my day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O my God, take me not away in the midst of my days: thy years are throughout all generation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old hast thou laid the foundation of the earth; and the heavens are the work of thy hand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perish, but thou shalt endure: yea, all of them shall wax old like a garment; as a vesture shalt thou change them, and they shall be changed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art the same, and thy years shall have no e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prayer, O LORD, and let my cry come unto the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ldren of thy servants shall continue, and their seed shall be established before the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de not thy face from me in the day of my distress: incline thine ear unto me; in the day when I call answer me speedi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days consume away like smoke, and my bones are burned as a firebra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smitten like grass, and withered; for I forget to eat my brea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reason of the voice of my groaning my bones cleave to my fles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like a pelican of the wilderness; I am become as an owl of the waste plac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tch, and am become like a sparrow that is alone upon the housetop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2026-07-26T00:54:13Z</dcterms:created>
  <dcterms:modified xsi:type="dcterms:W3CDTF">2026-07-26T00:54:13Z</dcterms:modified>
  <dc:title>Bible.com.au: PSALMS 102:1-28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