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thanksgiv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the LORD, all ye l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gladness: come before his presence with sing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that the LORD he is God: it is he that hath made us, and we are his; we are his people, and the sheep of his past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into his gates with thanksgiving, and into his courts with praise: give thanks unto him, and bless his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ood; his mercy endureth for ever; and his faithfulness unto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PSALMS 100:1-5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