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instruction to a wise man, and he will be yet wiser: teach a righteous man, and he will increase in learn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nd the knowledge of the Holy One is under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 thy days shall be multiplied, and the years of thy life shall be incr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art wise, thou art wise for thyself: and if thou scornest, thou alone shalt bear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woman is clamorous; she is simple, and knoweth not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itteth at the door of her house, on a seat in the high places of the cit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ll to them that pass by, who go right on their way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nd as for him that is void of understanding, she saith to him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len waters are sweet, and bread eaten in secret is pleas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not that the dead are there; that her guests are in the depths of She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th builded her house, she hath hewn out her seven pillar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killed her beasts; she hath mingled her wine; she hath also furnished her t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sent forth her maidens, she crieth upon the highest places of the cit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s for him that is void of understanding, she saith to him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eat ye of my bread, and drink of the wine which I have ming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off, ye simple ones, and live; and walk in the way of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rrecteth a scorner getteth to himself shame: and he that reproveth a wicked man getteth himself a b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not a scorner, lest he hate thee: reprove a wise man, and he will lo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2026-07-26T00:35:42Z</dcterms:created>
  <dcterms:modified xsi:type="dcterms:W3CDTF">2026-07-26T00:35:42Z</dcterms:modified>
  <dc:title>Bible.com.au: PROVERBS 9:1-18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