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give to thine head a chaplet of grace: a crown of beauty shall she deliver 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son, and receive my sayings; and the years of thy life shall be man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ught thee in the way of wisdom; I have led thee in paths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oest, thy steps shall not be straitened; and if thou runnest, thou shalt not stu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fast hold of instruction; let her not go: keep her; for she is thy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not into the path of the wicked, and walk not in the way of evil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, pass not by it; turn from it, and pass 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leep not, except they have done mischief; and their sleep is taken away, unless they cause some to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eat the bread of wickedness, and drink the wine of vio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ath of the righteous is as the shining light, that shineth more and more unto the perfec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my sons, the instruction of a father, and attend to know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s darkness: they know not at what they stum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to my words; incline thine ear unto my say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t depart from thine eyes; keep them in the midst of thine hear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unto those that find them, and health to all their fle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heart with all diligence; for out of it are the issues of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way from thee a froward mouth, and perverse lips put far from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yes look right on, and let thine eyelids look straight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level the path of thy feet, and let all thy ways be establish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ot to the right hand nor to the left: remove thy foot from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give you good doctrine; forsake ye not my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 son unto my father, tender and only beloved in the sight of my m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me, and said unto me, Let thine heart retain my words; keep my commandments, and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 understanding; forget it not, neither decline from the words of my mou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her not, and she shall preserve thee; love her, and she shall keep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the principal thing; therefore get wisdom: yea, with all thou hast gotten get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her, and she shall promote thee: she shall bring thee to honour, when thou dost embrac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2026-07-26T00:35:27Z</dcterms:created>
  <dcterms:modified xsi:type="dcterms:W3CDTF">2026-07-26T00:35:27Z</dcterms:modified>
  <dc:title>Bible.com.au: PROVERBS 4:1-27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