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3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forget not my law; but let thine heart keep my commandments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length of days, and years of life, and peace, shall they add to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mercy and truth forsake thee: bind them about thy neck; write them upon the table of thine heart: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t thou find favour and good understanding in the sight of God and ma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st in the LORD with all thine heart, and lean not upon thine own understanding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all thy ways acknowledge him, and he shall direct thy path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wise in thine own eyes; fear the LORD, and depart from evil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health to thy navel, and marrow to thy bon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nour the LORD with thy substance, and with the firstfruits of all thine increase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y barns be filled with plenty, and thy vats shall overflow with new win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despise not the chastening of the LORD; neither be weary of his reproof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m the LORD loveth he reproveth; even as a father the son in whom he delighteth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that findeth wisdom, and the man that getteth understand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erchandise of it is better than the merchandise of silver, and the gain thereof than fine gol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more precious than rubies: and none of the things thou canst desire are to be compared unto 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ngth of days is in her right had; in her left hand are riches and honou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ways are ways of pleasantness, and all her paths are pe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a tree of life to them that lay hold upon her: and happy is every one that retaineth 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by wisdom founded the earth; by understanding he established the heaven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his knowledge the depths were broken up, and the skies drop down the dew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let not them depart from thine eyes; keep sound wisdom and discretion;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ey be life unto thy soul, and grace to thy neck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halt thou walk in thy way securely, and thy foot shall not stumbl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liest down, thou shalt not be afraid: yea, thou shalt lie down, and thy sleep shall be sweet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not afraid of sudden fear, neither of the desolation of the wicked, when it cometh: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shall be thy confidence, and shall keep thy foot from being take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hold not good from them to whom it is due, when it is in the power of thine hand to do it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not unto thy neighbour, Go, and come again, and tomorrow I will give; when thou hast it by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vise not evil against thy neighbour, seeing he dwelleth securely by the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ve not with a man without cause, if he have done thee no har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vy thou not the man of violence, and choose none of his way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perverse is an abomination to the LORD: but his secret is with the uprigh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urse of the LORD is in the house of the wicked; but he blesseth the habitation of the righteou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he scorneth the scorners, but he giveth grace unto the lowly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se shall inherit glory; but shame shall be the promotion of fool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2026-09-20T14:22:40Z</dcterms:created>
  <dcterms:modified xsi:type="dcterms:W3CDTF">2026-09-20T14:22:40Z</dcterms:modified>
  <dc:title>Bible.com.au: PROVERBS 3:1-35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