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6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ing often reproved hardeneth his neck shall suddenly be broken, and that without remed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are increased, the people rejoice: but when a wicked man beareth rule, the people sig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loveth wisdom rejoiceth his father: but he that keepeth company with harlots wasteth his substa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by judgment establisheth the land: but he that exacteth gifts overthroweth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flattereth his neighbour spreadeth a net for his step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ransgression of an evil man there is a snare: but the righteous doth sing and rejo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taketh knowledge of the cause of the poor: the wicked hath not understanding to know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cornful men set a city in a flame: but wise men turn away wra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wise man hath a controversy with a foolish man, whether he be angry or laugh, there will be no r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oodthirsty hate him that is perfect: and as for the upright, they seek his li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uttereth all his anger: but a wise man keepeth it back and stilleth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ruler hearkeneth to falsehood, all his servants are wick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man and the oppressor meet together: the LORD lighteneth the eyes of them bo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that faithfully judgeth the poor, his throne shall be established for 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d and reproof give wisdom: but a child left to himself causeth shame to his m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are increased, transgression increaseth: but the righteous shall look upon their f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ect thy son, and he shall give thee rest; yea, he shall give delight unto thy so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is no vision, the people cast off restraint: but he that keepeth the law, happy is h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rvant will not be corrected by words: for though he understand he will not give he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a man that is hasty in his words? there is more hope of a fool than of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elicately bringeth up his servant from a child shall have him become a son at the la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ngry man stirreth up strife, and a wrathful man aboundeth in transgress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pride shall bring him low: but he that is of a lowly spirit shall obtain honou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is partner with a thief hateth his own soul: he heareth the adjuration and uttereth noth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man bringeth a snare: but whoso putteth his trust in the LORD shall be sa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eek the ruler’s favour: but a man’s judgment cometh from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just man is an abomination to the righteous: and he that is upright in the way is an abomination to the wick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2026-09-20T15:15:34Z</dcterms:created>
  <dcterms:modified xsi:type="dcterms:W3CDTF">2026-09-20T15:15:34Z</dcterms:modified>
  <dc:title>Bible.com.au: PROVERBS 29:1-27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