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presProps" Target="presProps.xml"/>
  <Relationship Id="rId34" Type="http://schemas.openxmlformats.org/officeDocument/2006/relationships/viewProps" Target="viewProps.xml"/>
  <Relationship Id="rId3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316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VERBS 26:1-2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a thorn that goeth up into the hand of a drunkard, so is a parable in the month of fool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an archer that woundeth all, so is he that hireth the fool and he that hireth them that pass by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a dog that returneth to his vomit, so is a fool that repeateth his folly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eest thou a man wise in his own conceit? there is more hope of a fool than of him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luggard saith, There is a lion in the way; a lion is in the street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the door turneth upon its hinges, so doth the sluggard upon his bed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luggard burieth his hand in the dish; it wearieth him to bring it again to his mouth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luggard is wiser in his own conceit than seven men that can render a reason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passeth by, and vexeth himself with strife belonging not to him, is like one that taketh a dog by the ears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a madman who casteth firebrands, arrows, and death;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snow in summer, and as rain in harvest, so honour is not seemly for a fool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is the man that deceiveth his neighbour, and saith, Am not I in sport?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lack of wood the fire goeth out: and where there is no whisperer, contention ceaseth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coals are to hot embers, and wood to fire; so is a contentious man to inflame strife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ords of a whisperer are as dainty morsels, and they go down into the innermost parts of the belly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ervent lips and a wicked heart are like an earthen vessel overlaid with silver dross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hateth dissembleth with his lips, but he layeth up deceit within him: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he speaketh fair, believe him not; for there are seven abominations in his heart: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gh his hatred cover itself with guile, his wickedness shall be openly shewed before the congregation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so diggeth a pit shall fall therein: and he that rolleth a stone, it shall return upon him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lying tongue hateth those whom it hath wounded; and a flattering mouth worketh ruin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the sparrow in her wandering, as the swallow in her flying, so the curse that is causeless lighteth not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whip for the horse, a bridle for the ass, and a rod for the back of fool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swer not a fool according to his folly, lest thou also be like unto him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swer a fool according to his folly, lest he be wise in his own conceit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sendeth a message by the hand of a fool cutteth off his own feet, and drinketh in damag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egs of the lame hang loose: so is a parable in the mouth of fool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a bag of gems in a heap of stones, so is he that giveth honour to a fool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8">
  <a:themeElements>
    <a:clrScheme name="Theme9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2026-07-26T00:48:13Z</dcterms:created>
  <dcterms:modified xsi:type="dcterms:W3CDTF">2026-07-26T00:48:13Z</dcterms:modified>
  <dc:title>Bible.com.au: PROVERBS 26:1-28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