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bate thy cause with thy neighbour himself, and disclose not the secret of anoth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hat heareth it revile thee, and thine infamy turn not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d fitly spoken is like apples of gold in basket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earring of gold, and an ornament of fine gold, so is a wise reprover upon an obedient 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old of snow in the time of harvest, so is a faithful messenger to them that send him; for he refresheth the soul of his mas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louds and wind without rain, so is he that boasteth himself of his gifts fals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ong forbearing is a ruler persuaded, and a soft tongue breaketh the b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found honey? eat so much as is sufficient for thee; lest thou be filled therewith, and vomi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ot be seldom in thy neighbour’s house; lest he be weary of thee, and hate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beareth false witness against his neighbour is a maul, and a sword, and a sharp arr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lso are proverbs of Solomon, which the men of Hezekiah king of Judah copied ou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an unfaithful man in time of trouble is like a broken tooth, and a foot out of joi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ne that taketh off a garment in cold weather, and as vinegar upon nitre, so is he that singeth songs to an heavy hea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ne enemy be hungry, give him bread to eat; and if he be thirsty, give him water to drink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heap coals of fire upon his head, and the LORD shall rewar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wind bringeth forth rain: so doth a backbiting tongue an angry counten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comer of the housetop, than with a contentious woman in a wide hou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ld waters to a thirsty soul, so is good news from a far count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roubled fountain, and a corrupted spring, so is a righteous man that giveth way before the wick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eat much honey: so for men to search out their own glory is not glo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se spirit is without restraint is like a city that is broken down and hath no wa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glory of God to conceal a thing: but the glory of kings is to search out a matt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 for height, and the earth for depth, and the heart of kings is unsearch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dross from the silver, and there cometh forth a vessel for the fin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way the wicked from before the king, and his throne shall be established in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thyself forward in the presence of the king, and stand not in the place of great men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tter is it that it be said unto thee, Come up hither; than that thou shouldest be put lower in the presence of the prince, whom thine eyes have se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forth hastily to strive, lest thou know not what to do in the end thereof, when thy neighbour hath put thee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2026-07-26T00:43:27Z</dcterms:created>
  <dcterms:modified xsi:type="dcterms:W3CDTF">2026-07-26T00:43:27Z</dcterms:modified>
  <dc:title>Bible.com.au: PROVERBS 25:1-28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