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374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21:1-3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king’s heart is in the hand of the LORD as the watercourses: he turneth it whithersoever he will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 way of a man is right in his own eyes: but the LORD weigheth the heart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do justice and judgment is more acceptable to the LORD than sacrific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 high look, and a proud heart, even the lamp of the wicked, is si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houghts of the diligent tend only to plenteousness: but every one that is hasty hasteth only to wan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getting of treasures by a lying tongue is a vapour driven to and fro; they that seek them seek death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violence of the wicked shall sweep them away; because they refuse to do judgmen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ay of him that is laden with guilt is exceeding crooked: but as for the pure, his work is righ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better to dwell in the corner of the housetop, than with a contentious woman in a wide hous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ul of the wicked desireth evil: his neighbour findeth no favour in his eye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scorner is punished, the simple is made wise: and when the wise is instructed, he receiveth knowledg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ghteous man considereth the house of the wicked; how the wicked are overthrown to their rui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o stoppeth his ears at the cry of the poor, he also shall cry, but shall not be hear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gift in secret pacifieth anger, and a present in the bosom strong wrath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joy to the righteous to do judgment; but it is a destruction to the workers of iniquity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an that wandereth out of the way of understanding shall rest in the congregation of the dea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loveth pleasure shall be a poor man: he that loveth wine and oil shall not be rich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is a ransom for the righteous; and the treacherous cometh in the stead of the upright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better to dwell in a desert land, than with a contentious and fretful woma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precious treasure and oil in the dwelling of the wise; but a foolish man swalloweth it up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followeth after righteousness and mercy findeth life, righteousness, and honour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ise man scaleth the city of the mighty, and bringeth down the strength of the confidence thereof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o keepeth his mouth and his tongue keepeth his soul from trouble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roud and haughty man, scorner is his name, he worketh in the arrogance of prid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desire of the slothful killeth him; for his hands refuse to labour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that coveteth greedily all the day long: but the righteous giveth and withholdeth not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acrifice of the wicked is an abomination: how much more, when he bringeth it with a wicked mind!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alse witness shall perish: but the man that heareth shall speak unchallenged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icked man hardeneth his face: but as for the upright, he ordereth his ways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no wisdom nor understanding nor counsel against the LORD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orse is prepared against the day of battle: but victory is of the LORD,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5">
  <a:themeElements>
    <a:clrScheme name="Theme6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2026-09-20T15:17:54Z</dcterms:created>
  <dcterms:modified xsi:type="dcterms:W3CDTF">2026-09-20T15:17:54Z</dcterms:modified>
  <dc:title>Bible.com.au: PROVERBS 21:1-31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