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parations of the heart belong to man: but the answer of the tongue is from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a man are clean in his own eyes: but the LORD weigheth the spiri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orks unto the LORD, and thy thoughts shall be establ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every thing for its own end: yea, even the wicked for the day of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proud in heart is an abomination to the LORD: though hand join in hand, he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rcy and truth iniquity is purged: and by the fear of the LORD men depart from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’s ways please the LORD, he maketh even his enemies to be at peace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with righteousness than great revenues with in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heart deviseth his way: but the LORD directeth his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vine sentence is in the lips of the king: his mouth shall not transgress in judgm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balance and scales are the LORD’S: all the weights of the bag are his wor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abomination to kings to commit wickedness: for the throne is established by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lips are the delight or kings; and they love him that speaketh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a king is as messengers of death: but a wise man will pacify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ght of the king’s countenance is life; and his favour is as a cloud of the latter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is it to get wisdom than gold! yea, to get understanding is rather to be chosen than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is to depart from evil: he that keepeth his way preserveth his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th before destruction, and an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t is to be of a lowly spirit with the poor, than to divide the spoil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heed unto the word shall find good: and whoso trusteth in the LORD, happy is h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shall be called prudent: and the sweetness of the lips increaseth learn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ing is a wellspring of life unto him that hath it: but the correction of fools is their fo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nstructeth his mouth, and addeth learning to his li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ant words are as an honeycomb, sweet to the soul, and health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tite of the labouring man laboureth for him; for his mouth craveth i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man deviseth mischief: and in his lips there is as a scorch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man scattereth abroad strife: and a whisperer separateth chief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violence enticeth his neighbour, and leadeth him in a way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hutteth his eyes, it is to devise froward things: he that compresseth his lips bringeth evil to pa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y head is a crown of glory, it shall be foun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better than the mighty; and he that ruleth his spirit than he that taketh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; but the whole disposing thereof is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2026-09-20T15:17:30Z</dcterms:created>
  <dcterms:modified xsi:type="dcterms:W3CDTF">2026-09-20T15:17:30Z</dcterms:modified>
  <dc:title>Bible.com.au: PROVERBS 16:1-33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