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he that is lightly esteemed, and hath a servant, than he that honoureth himself, and lacketh br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man regardeth the life of his beast: but the tender mercies of the wicked are cru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have plenty of bread: but he that followeth after vain persons is void of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esireth the net of evil men: but the root of the righteous yieldeth fru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ransgression of the lips is a snare to the evil man: but the righteous shall come out of trou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be satisfied with good by the fruit of his mouth: and the doings of a man’s hands shall be rendered un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foolish is right in his own eyes: but he that is wise hearkeneth unto couns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vexation is presently known: but a prudent man concealeth sh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uttereth truth sheweth forth righteousness, but a false witness dece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speaketh rashly like the piercings of a sword: but the tongue of the wise is heal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loveth correction loveth knowledge: but he that hateth reproof is brutis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 of truth shall be established for ever: but a lying tongue is but for a mome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eit is in the heart of them that devise evil: but to the counsellors of peace is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mischief happen to the righteous: but the wicked shall be filled with evi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ying lips are an abomination to the LORD: but they that deal truly are his del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concealeth knowledge: but the heart of fools proclaimeth foolish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of the diligent shall bear rule: but the slothful shall be put under taskwor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iness in the heart of a man maketh it stoop; but a good word maketh it gla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is a guide to his neighbour: but the way of the wicked causeth them to er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man roasteth not that which he took in hunting: but the precious substance of men is to the dilige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ay of righteousness is life; and in the pathway thereof there is no de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shall obtain favour of the LORD: but a man of wicked devices will he condem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not be established by wickedness: but the root of the righteous shall never be m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rtuous woman is a crown to her husband: but she that maketh ashamed is as rottenness in his bo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 the righteous are just: but the counsels of the wicked are dece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wicked are of lying in wait for blood: but the mouth of the upright shall deli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overthrown, and are not: but the house of the righteous shall st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be commended according to his wisdom: but he that is of a perverse heart shall be despi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2026-07-26T00:43:27Z</dcterms:created>
  <dcterms:modified xsi:type="dcterms:W3CDTF">2026-07-26T00:43:27Z</dcterms:modified>
  <dc:title>Bible.com.au: PROVERBS 12:1-28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